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56" r:id="rId5"/>
    <p:sldId id="257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46CDF"/>
    <a:srgbClr val="5E5CDF"/>
    <a:srgbClr val="5452C7"/>
    <a:srgbClr val="4A48AF"/>
    <a:srgbClr val="6C69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DCBE5D-797E-43AA-AB73-935B25B8D90C}" v="5" dt="2020-05-14T14:25:08.92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microsoft.com/office/2016/11/relationships/changesInfo" Target="changesInfos/changesInfo1.xml"/><Relationship Id="rId5" Type="http://schemas.openxmlformats.org/officeDocument/2006/relationships/slide" Target="slides/slide1.xml"/><Relationship Id="rId1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van Forestier" userId="22b732b3-6e8a-403b-a6fb-e7ff42bfb8bc" providerId="ADAL" clId="{73DCBE5D-797E-43AA-AB73-935B25B8D90C}"/>
    <pc:docChg chg="undo custSel modSld">
      <pc:chgData name="Yvan Forestier" userId="22b732b3-6e8a-403b-a6fb-e7ff42bfb8bc" providerId="ADAL" clId="{73DCBE5D-797E-43AA-AB73-935B25B8D90C}" dt="2020-05-14T14:25:08.922" v="5" actId="1076"/>
      <pc:docMkLst>
        <pc:docMk/>
      </pc:docMkLst>
      <pc:sldChg chg="modSp mod">
        <pc:chgData name="Yvan Forestier" userId="22b732b3-6e8a-403b-a6fb-e7ff42bfb8bc" providerId="ADAL" clId="{73DCBE5D-797E-43AA-AB73-935B25B8D90C}" dt="2020-05-14T14:25:08.922" v="5" actId="1076"/>
        <pc:sldMkLst>
          <pc:docMk/>
          <pc:sldMk cId="16891298" sldId="256"/>
        </pc:sldMkLst>
        <pc:picChg chg="mod">
          <ac:chgData name="Yvan Forestier" userId="22b732b3-6e8a-403b-a6fb-e7ff42bfb8bc" providerId="ADAL" clId="{73DCBE5D-797E-43AA-AB73-935B25B8D90C}" dt="2020-05-14T14:25:08.922" v="5" actId="1076"/>
          <ac:picMkLst>
            <pc:docMk/>
            <pc:sldMk cId="16891298" sldId="256"/>
            <ac:picMk id="5" creationId="{A0FE5E47-93E3-984E-BC91-BC45A065D8EC}"/>
          </ac:picMkLst>
        </pc:picChg>
      </pc:sldChg>
      <pc:sldChg chg="modSp mod">
        <pc:chgData name="Yvan Forestier" userId="22b732b3-6e8a-403b-a6fb-e7ff42bfb8bc" providerId="ADAL" clId="{73DCBE5D-797E-43AA-AB73-935B25B8D90C}" dt="2020-05-14T09:11:10.774" v="1" actId="313"/>
        <pc:sldMkLst>
          <pc:docMk/>
          <pc:sldMk cId="2522891553" sldId="257"/>
        </pc:sldMkLst>
        <pc:spChg chg="mod">
          <ac:chgData name="Yvan Forestier" userId="22b732b3-6e8a-403b-a6fb-e7ff42bfb8bc" providerId="ADAL" clId="{73DCBE5D-797E-43AA-AB73-935B25B8D90C}" dt="2020-05-14T09:11:06.581" v="0" actId="313"/>
          <ac:spMkLst>
            <pc:docMk/>
            <pc:sldMk cId="2522891553" sldId="257"/>
            <ac:spMk id="9" creationId="{C8AD4E7C-7A9B-ED4C-91D1-0858DB5D0586}"/>
          </ac:spMkLst>
        </pc:spChg>
        <pc:spChg chg="mod">
          <ac:chgData name="Yvan Forestier" userId="22b732b3-6e8a-403b-a6fb-e7ff42bfb8bc" providerId="ADAL" clId="{73DCBE5D-797E-43AA-AB73-935B25B8D90C}" dt="2020-05-14T09:11:10.774" v="1" actId="313"/>
          <ac:spMkLst>
            <pc:docMk/>
            <pc:sldMk cId="2522891553" sldId="257"/>
            <ac:spMk id="10" creationId="{84BFE2AF-447C-5047-84C7-E9C0D0A251AC}"/>
          </ac:spMkLst>
        </pc:spChg>
      </pc:sldChg>
    </pc:docChg>
  </pc:docChgLst>
</pc:chgInfo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7B31CB4-3731-3141-9F76-3E6DAC20A8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F73D914-7613-C548-97D5-621D712E6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3285F4D-DCE4-0144-B682-CF949BD26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B4F15F5-2B0D-FF4C-BFEC-09682AFAB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447D2BF-95B9-1B42-9EB0-E5232AF6E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73841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86D890-6B86-D342-A981-84C1943CA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9F15618-83B4-5C49-86BF-534928CBF6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3E4A4A8-9501-2246-A63B-8A5DED692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1216276-6CAD-ED46-B5E2-B4A71FF58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A5BDE0C-E74A-954E-9B27-B9AE79439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63557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34B5F4EE-65E2-274E-A5F8-F73045BBC7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F8529D9-1A97-8A4D-B8B5-E36C6447AE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EBE6C87-7663-B648-A583-E3272A03F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5043893-3B2E-D349-89AC-53322DBC1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1DD8B67-5F80-3A4C-9FE4-E908D1FA5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46620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C76F52-CD1F-6A40-9D60-65275412C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4914EB-5773-E841-AB11-81B1567BC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4A426AA-C7B0-DE4C-9084-9310E2F13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8F3F086-1A99-C340-80E3-E683D491C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E6CD849-2663-A248-A58C-78C941C8F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7764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D20F97-A614-F34A-92BF-96F47FAD1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1C3B8BA-581F-6741-8C5A-EF56523C2E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4977B33-62B7-C34E-8CE0-27CA973E5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DD4ACC9-36CE-2345-9D5B-31A09C1C9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15D275-C12E-3140-A041-4BBA4769C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0119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92F47C-9ECA-FB44-89F6-4236AB862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425F42D-7E2F-214B-BE7B-53B9D8FBA7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3E1CE86-D59A-3F4C-A6A0-1C6330D939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6A858C7-0C39-F947-8139-387C96B00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BA33943-0827-4342-BDB3-636C50AEA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B18933E-07B9-7844-85C9-6E0812310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7010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A06666-B917-1C41-823D-42CA3DBEB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CA7FF2C-FF46-AC49-9713-0CC2F3B86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D22A1F1-0B44-CE43-8240-6BE4A1E03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8E918A0-E94E-644F-8F1D-85BEF07CFA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32FCD2BD-1DBB-3E40-A9A5-4350676E95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427EEF99-108B-2442-BC70-8D9CFEEC1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5FA52B1-4344-B742-A6EB-01BD835CE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43BF434-456D-9142-BC6E-18AA79C17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5689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92918A-2716-344D-8C68-6E23700A1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922AF1A-E3E1-F54A-BC69-2795E19EA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F743CA6-13E3-0748-97F6-EB2C92C58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90023DF-B0A4-2446-A7CB-A031EC408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3339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299071DD-A466-3A4E-8D6C-A67614418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30D561B-8323-3F47-ADDA-35132BE16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2B6B7D-5FAA-384C-9733-ACE38583D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85697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6C3C74-99F2-9A41-851A-8EE2436D1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8572FE-3C00-D346-93E8-E10362AA5A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2CC5117-7A30-1240-9678-3C7AD8F2E4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D46D39C-E896-AA4A-A478-8C3E10F02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009D841-859D-DE44-8A45-C21A5DCF1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A6716A5-F812-A447-B69B-5492C2409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2493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7C74999-30E5-714C-86AE-85C8C8303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B49057FF-F146-2C46-A00A-F0616D473C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B83A806-9F54-B446-9B05-B002080ADE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1B065A5-DE3F-2548-9FEF-9042BBCE78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6365FF8-A252-1640-ABB9-905A87873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1B1F27-6E1D-B544-90E6-D44CE4A32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7983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A088E99-2DCB-FD4E-BA50-C6BCC31B2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7E3A67D-5D5D-9249-AFE1-CF7FA3C38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B37D732-D34A-FE45-976C-CC3EEB3AC8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B79363-004B-0C46-8B6B-424BC28DA3D4}" type="datetimeFigureOut">
              <a:rPr lang="fr-FR" smtClean="0"/>
              <a:t>14/05/2020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5AB337-223E-2044-8413-F9546F328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D52B9CF-85E3-1348-8826-79A6D0FF2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4C17A3-5B40-2248-9F24-0B88500F36E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0492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A0FE5E47-93E3-984E-BC91-BC45A065D8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760" y="0"/>
            <a:ext cx="12184478" cy="685800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3F3D0335-5C64-C746-AB3B-212E4EEF0AB5}"/>
              </a:ext>
            </a:extLst>
          </p:cNvPr>
          <p:cNvSpPr txBox="1"/>
          <p:nvPr/>
        </p:nvSpPr>
        <p:spPr>
          <a:xfrm>
            <a:off x="440040" y="2006371"/>
            <a:ext cx="5638800" cy="2042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200"/>
              </a:lnSpc>
            </a:pPr>
            <a:r>
              <a:rPr lang="fr-FR" sz="4000" b="1">
                <a:solidFill>
                  <a:srgbClr val="746CD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Partez à la conquête</a:t>
            </a:r>
          </a:p>
          <a:p>
            <a:pPr>
              <a:lnSpc>
                <a:spcPts val="5200"/>
              </a:lnSpc>
            </a:pPr>
            <a:r>
              <a:rPr lang="fr-FR" sz="4000" b="1">
                <a:solidFill>
                  <a:srgbClr val="746CD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la collaboration</a:t>
            </a:r>
          </a:p>
          <a:p>
            <a:pPr>
              <a:lnSpc>
                <a:spcPts val="5200"/>
              </a:lnSpc>
            </a:pPr>
            <a:r>
              <a:rPr lang="fr-FR" sz="4000" b="1">
                <a:solidFill>
                  <a:srgbClr val="746CDF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avec Microsoft Teams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1602F51E-4B72-A44F-AEFC-92857178BCE6}"/>
              </a:ext>
            </a:extLst>
          </p:cNvPr>
          <p:cNvSpPr txBox="1"/>
          <p:nvPr/>
        </p:nvSpPr>
        <p:spPr>
          <a:xfrm>
            <a:off x="424542" y="4124927"/>
            <a:ext cx="50074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Le jeu concours interactif pour explorer la galaxie des usages collaboratifs </a:t>
            </a:r>
          </a:p>
        </p:txBody>
      </p:sp>
      <p:pic>
        <p:nvPicPr>
          <p:cNvPr id="14" name="Image 13" descr="Une image contenant texte, dessin, signe&#10;&#10;Description générée automatiquement">
            <a:extLst>
              <a:ext uri="{FF2B5EF4-FFF2-40B4-BE49-F238E27FC236}">
                <a16:creationId xmlns:a16="http://schemas.microsoft.com/office/drawing/2014/main" id="{A0C4872D-18DA-F54A-B0CF-A9DA858095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454" y="562442"/>
            <a:ext cx="3239168" cy="454508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A8EC1BFD-FF71-1B4C-AD7F-AACBA8FC43A6}"/>
              </a:ext>
            </a:extLst>
          </p:cNvPr>
          <p:cNvSpPr txBox="1"/>
          <p:nvPr/>
        </p:nvSpPr>
        <p:spPr>
          <a:xfrm>
            <a:off x="402770" y="1984599"/>
            <a:ext cx="5638800" cy="2042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5200"/>
              </a:lnSpc>
            </a:pPr>
            <a:r>
              <a:rPr lang="fr-FR" sz="40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Partez à la conquête</a:t>
            </a:r>
          </a:p>
          <a:p>
            <a:pPr>
              <a:lnSpc>
                <a:spcPts val="5200"/>
              </a:lnSpc>
            </a:pPr>
            <a:r>
              <a:rPr lang="fr-FR" sz="40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la collaboration</a:t>
            </a:r>
          </a:p>
          <a:p>
            <a:pPr>
              <a:lnSpc>
                <a:spcPts val="5200"/>
              </a:lnSpc>
            </a:pPr>
            <a:r>
              <a:rPr lang="fr-FR" sz="40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avec Microsoft Teams</a:t>
            </a:r>
          </a:p>
        </p:txBody>
      </p:sp>
    </p:spTree>
    <p:extLst>
      <p:ext uri="{BB962C8B-B14F-4D97-AF65-F5344CB8AC3E}">
        <p14:creationId xmlns:p14="http://schemas.microsoft.com/office/powerpoint/2010/main" val="16891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nageant, assis, table, oiseau&#10;&#10;Description générée automatiquement">
            <a:extLst>
              <a:ext uri="{FF2B5EF4-FFF2-40B4-BE49-F238E27FC236}">
                <a16:creationId xmlns:a16="http://schemas.microsoft.com/office/drawing/2014/main" id="{E61FA7DF-8F33-9B4F-BC42-58867E34B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0" y="0"/>
            <a:ext cx="12184479" cy="6858000"/>
          </a:xfrm>
          <a:prstGeom prst="rect">
            <a:avLst/>
          </a:prstGeom>
        </p:spPr>
      </p:pic>
      <p:pic>
        <p:nvPicPr>
          <p:cNvPr id="8" name="Image 7" descr="Une image contenant texte, dessin, signe&#10;&#10;Description générée automatiquement">
            <a:extLst>
              <a:ext uri="{FF2B5EF4-FFF2-40B4-BE49-F238E27FC236}">
                <a16:creationId xmlns:a16="http://schemas.microsoft.com/office/drawing/2014/main" id="{D1F5C6F9-46A0-E64B-A7BD-6BC9EE0B4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443" y="903402"/>
            <a:ext cx="3239168" cy="454508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C8AD4E7C-7A9B-ED4C-91D1-0858DB5D0586}"/>
              </a:ext>
            </a:extLst>
          </p:cNvPr>
          <p:cNvSpPr txBox="1"/>
          <p:nvPr/>
        </p:nvSpPr>
        <p:spPr>
          <a:xfrm>
            <a:off x="1159819" y="1935966"/>
            <a:ext cx="689164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25 médailles </a:t>
            </a:r>
            <a:r>
              <a:rPr lang="fr-FR" sz="2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à collectionner pour exhiber votre talent d’explorateur de la collaboration !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4BFE2AF-447C-5047-84C7-E9C0D0A251AC}"/>
              </a:ext>
            </a:extLst>
          </p:cNvPr>
          <p:cNvSpPr txBox="1"/>
          <p:nvPr/>
        </p:nvSpPr>
        <p:spPr>
          <a:xfrm>
            <a:off x="1159819" y="2957244"/>
            <a:ext cx="689164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200 questions </a:t>
            </a:r>
            <a:r>
              <a:rPr lang="fr-FR" sz="2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pour vous propulser sur Teams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C4288D0-7F1E-4146-9A1F-22361604319B}"/>
              </a:ext>
            </a:extLst>
          </p:cNvPr>
          <p:cNvSpPr txBox="1"/>
          <p:nvPr/>
        </p:nvSpPr>
        <p:spPr>
          <a:xfrm>
            <a:off x="1159819" y="3705389"/>
            <a:ext cx="74141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Une récompense d’honneur</a:t>
            </a:r>
            <a:r>
              <a:rPr lang="fr-FR" sz="220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fr-FR" sz="2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pour le meilleur explorateur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7124AB81-F74C-9148-B4E5-6EFD1A3F3897}"/>
              </a:ext>
            </a:extLst>
          </p:cNvPr>
          <p:cNvSpPr txBox="1"/>
          <p:nvPr/>
        </p:nvSpPr>
        <p:spPr>
          <a:xfrm>
            <a:off x="1159819" y="4489161"/>
            <a:ext cx="741416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2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rPr>
              <a:t>Des cadeaux et goodies pour les meilleurs explorateurs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1316C46-50A1-904F-86DF-2E2B24F2E1DE}"/>
              </a:ext>
            </a:extLst>
          </p:cNvPr>
          <p:cNvSpPr txBox="1"/>
          <p:nvPr/>
        </p:nvSpPr>
        <p:spPr>
          <a:xfrm>
            <a:off x="535067" y="5344184"/>
            <a:ext cx="8798938" cy="5386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900" b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 4 semaines et tout ça, directement sur Teams !</a:t>
            </a:r>
          </a:p>
        </p:txBody>
      </p:sp>
      <p:pic>
        <p:nvPicPr>
          <p:cNvPr id="15" name="Image 14" descr="Une image contenant alimentation&#10;&#10;Description générée automatiquement">
            <a:extLst>
              <a:ext uri="{FF2B5EF4-FFF2-40B4-BE49-F238E27FC236}">
                <a16:creationId xmlns:a16="http://schemas.microsoft.com/office/drawing/2014/main" id="{74111140-AB51-3346-B1E8-6724D337FA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507" y="1960700"/>
            <a:ext cx="434875" cy="434875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AD54A773-5B45-DB4A-AB31-2E9C1DA8ED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855" y="2951415"/>
            <a:ext cx="434875" cy="422084"/>
          </a:xfrm>
          <a:prstGeom prst="rect">
            <a:avLst/>
          </a:prstGeom>
        </p:spPr>
      </p:pic>
      <p:pic>
        <p:nvPicPr>
          <p:cNvPr id="19" name="Image 18" descr="Une image contenant horloge&#10;&#10;Description générée automatiquement">
            <a:extLst>
              <a:ext uri="{FF2B5EF4-FFF2-40B4-BE49-F238E27FC236}">
                <a16:creationId xmlns:a16="http://schemas.microsoft.com/office/drawing/2014/main" id="{78F4BF90-A458-B44B-B05B-C52C8C497C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4443" y="4489161"/>
            <a:ext cx="450774" cy="430887"/>
          </a:xfrm>
          <a:prstGeom prst="rect">
            <a:avLst/>
          </a:prstGeom>
        </p:spPr>
      </p:pic>
      <p:pic>
        <p:nvPicPr>
          <p:cNvPr id="21" name="Image 20" descr="Une image contenant tasse, chope, alimentation&#10;&#10;Description générée automatiquement">
            <a:extLst>
              <a:ext uri="{FF2B5EF4-FFF2-40B4-BE49-F238E27FC236}">
                <a16:creationId xmlns:a16="http://schemas.microsoft.com/office/drawing/2014/main" id="{E86BFD61-9A0F-9D48-BAB6-9AB32891E0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8019" y="3683186"/>
            <a:ext cx="461711" cy="475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89155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D41E5CF9F44EC4E9D2418F4E0646E33" ma:contentTypeVersion="11" ma:contentTypeDescription="Crée un document." ma:contentTypeScope="" ma:versionID="a851a9640be08672fbac415376b699be">
  <xsd:schema xmlns:xsd="http://www.w3.org/2001/XMLSchema" xmlns:xs="http://www.w3.org/2001/XMLSchema" xmlns:p="http://schemas.microsoft.com/office/2006/metadata/properties" xmlns:ns2="23e57bc1-d27e-4609-9f04-0095c2ccb5c7" xmlns:ns3="91d94eb3-f2e1-4b80-8f1f-92b948967365" targetNamespace="http://schemas.microsoft.com/office/2006/metadata/properties" ma:root="true" ma:fieldsID="9cd5d9dfa27fb948a920051bf134ed83" ns2:_="" ns3:_="">
    <xsd:import namespace="23e57bc1-d27e-4609-9f04-0095c2ccb5c7"/>
    <xsd:import namespace="91d94eb3-f2e1-4b80-8f1f-92b94896736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e57bc1-d27e-4609-9f04-0095c2ccb5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d94eb3-f2e1-4b80-8f1f-92b948967365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2C39CEE-2EBA-43A5-A08B-CBB5FBAE1FD5}">
  <ds:schemaRefs>
    <ds:schemaRef ds:uri="23e57bc1-d27e-4609-9f04-0095c2ccb5c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34E2F08-7512-4C25-BD72-E7B1AE3C442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868BA77-E905-4573-A9C5-D1CC7483C094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Thème Office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Yasmine MORSI</dc:creator>
  <cp:revision>1</cp:revision>
  <dcterms:created xsi:type="dcterms:W3CDTF">2020-05-11T18:20:35Z</dcterms:created>
  <dcterms:modified xsi:type="dcterms:W3CDTF">2020-05-14T14:25:30Z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0x0101008D41E5CF9F44EC4E9D2418F4E0646E33</vt:lpwstr>
  </property>
</Properties>
</file>

<file path=docProps/thumbnail.jpeg>
</file>